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Bebas Neue Bold" charset="1" panose="020B0606020202050201"/>
      <p:regular r:id="rId19"/>
    </p:embeddedFont>
    <p:embeddedFont>
      <p:font typeface="Times New Roman Italics" charset="1" panose="02030502070405090303"/>
      <p:regular r:id="rId20"/>
    </p:embeddedFont>
    <p:embeddedFont>
      <p:font typeface="Times New Roman" charset="1" panose="020305020704050203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3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1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8508206"/>
            <a:chOff x="0" y="0"/>
            <a:chExt cx="2833290" cy="13181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33290" cy="1318144"/>
            </a:xfrm>
            <a:custGeom>
              <a:avLst/>
              <a:gdLst/>
              <a:ahLst/>
              <a:cxnLst/>
              <a:rect r="r" b="b" t="t" l="l"/>
              <a:pathLst>
                <a:path h="1318144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1318144"/>
                  </a:lnTo>
                  <a:lnTo>
                    <a:pt x="0" y="1318144"/>
                  </a:lnTo>
                  <a:close/>
                </a:path>
              </a:pathLst>
            </a:custGeom>
            <a:blipFill>
              <a:blip r:embed="rId3">
                <a:alphaModFix amt="49000"/>
              </a:blip>
              <a:stretch>
                <a:fillRect l="0" t="-57472" r="0" b="-57472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3478029" y="2710558"/>
            <a:ext cx="11331942" cy="1218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9099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“the epistle to the romans”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191073" y="3230481"/>
            <a:ext cx="18670147" cy="4062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89"/>
              </a:lnSpc>
              <a:spcBef>
                <a:spcPct val="0"/>
              </a:spcBef>
            </a:pPr>
            <a:r>
              <a:rPr lang="en-US" b="true" sz="23706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be transformed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66000">
            <a:off x="-1200786" y="6005205"/>
            <a:ext cx="20082254" cy="3060613"/>
          </a:xfrm>
          <a:custGeom>
            <a:avLst/>
            <a:gdLst/>
            <a:ahLst/>
            <a:cxnLst/>
            <a:rect r="r" b="b" t="t" l="l"/>
            <a:pathLst>
              <a:path h="3060613" w="20082254">
                <a:moveTo>
                  <a:pt x="0" y="0"/>
                </a:moveTo>
                <a:lnTo>
                  <a:pt x="20082254" y="0"/>
                </a:lnTo>
                <a:lnTo>
                  <a:pt x="20082254" y="3060613"/>
                </a:lnTo>
                <a:lnTo>
                  <a:pt x="0" y="30606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68" t="-352465" r="-15722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29" t="-90861" r="-39380" b="-1067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263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3267" y="1685790"/>
            <a:ext cx="17861465" cy="148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01"/>
              </a:lnSpc>
            </a:pP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the </a:t>
            </a:r>
            <a:r>
              <a:rPr lang="en-US" sz="10901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process </a:t>
            </a: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of transformation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464122"/>
            <a:ext cx="1582788" cy="1537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5"/>
              </a:lnSpc>
              <a:spcBef>
                <a:spcPct val="0"/>
              </a:spcBef>
            </a:pPr>
            <a:r>
              <a:rPr lang="en-US" sz="8868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1.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144000" y="-629727"/>
            <a:ext cx="11546454" cy="11546454"/>
          </a:xfrm>
          <a:custGeom>
            <a:avLst/>
            <a:gdLst/>
            <a:ahLst/>
            <a:cxnLst/>
            <a:rect r="r" b="b" t="t" l="l"/>
            <a:pathLst>
              <a:path h="11546454" w="11546454">
                <a:moveTo>
                  <a:pt x="0" y="0"/>
                </a:moveTo>
                <a:lnTo>
                  <a:pt x="11546454" y="0"/>
                </a:lnTo>
                <a:lnTo>
                  <a:pt x="11546454" y="11546454"/>
                </a:lnTo>
                <a:lnTo>
                  <a:pt x="0" y="11546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85307" y="3302197"/>
            <a:ext cx="10338996" cy="169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4"/>
              </a:lnSpc>
              <a:spcBef>
                <a:spcPct val="0"/>
              </a:spcBef>
            </a:pPr>
            <a:r>
              <a:rPr lang="en-US" sz="8867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the beginning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470774"/>
            <a:ext cx="1582788" cy="1537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5"/>
              </a:lnSpc>
              <a:spcBef>
                <a:spcPct val="0"/>
              </a:spcBef>
            </a:pPr>
            <a:r>
              <a:rPr lang="en-US" sz="8868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2.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85307" y="5308849"/>
            <a:ext cx="10564493" cy="169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4"/>
              </a:lnSpc>
              <a:spcBef>
                <a:spcPct val="0"/>
              </a:spcBef>
            </a:pPr>
            <a:r>
              <a:rPr lang="en-US" sz="8867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Renewing the mind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29" t="-90861" r="-39380" b="-1067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263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3267" y="1685790"/>
            <a:ext cx="17861465" cy="148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01"/>
              </a:lnSpc>
            </a:pP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the </a:t>
            </a:r>
            <a:r>
              <a:rPr lang="en-US" sz="10901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process </a:t>
            </a: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of transformation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464122"/>
            <a:ext cx="1582788" cy="1537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5"/>
              </a:lnSpc>
              <a:spcBef>
                <a:spcPct val="0"/>
              </a:spcBef>
            </a:pPr>
            <a:r>
              <a:rPr lang="en-US" sz="8868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1.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144000" y="-629727"/>
            <a:ext cx="11546454" cy="11546454"/>
          </a:xfrm>
          <a:custGeom>
            <a:avLst/>
            <a:gdLst/>
            <a:ahLst/>
            <a:cxnLst/>
            <a:rect r="r" b="b" t="t" l="l"/>
            <a:pathLst>
              <a:path h="11546454" w="11546454">
                <a:moveTo>
                  <a:pt x="0" y="0"/>
                </a:moveTo>
                <a:lnTo>
                  <a:pt x="11546454" y="0"/>
                </a:lnTo>
                <a:lnTo>
                  <a:pt x="11546454" y="11546454"/>
                </a:lnTo>
                <a:lnTo>
                  <a:pt x="0" y="11546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85307" y="3302197"/>
            <a:ext cx="10338996" cy="169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4"/>
              </a:lnSpc>
              <a:spcBef>
                <a:spcPct val="0"/>
              </a:spcBef>
            </a:pPr>
            <a:r>
              <a:rPr lang="en-US" sz="8867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the beginning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470774"/>
            <a:ext cx="1582788" cy="1537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5"/>
              </a:lnSpc>
              <a:spcBef>
                <a:spcPct val="0"/>
              </a:spcBef>
            </a:pPr>
            <a:r>
              <a:rPr lang="en-US" sz="8868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2.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85307" y="5308849"/>
            <a:ext cx="10564493" cy="169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4"/>
              </a:lnSpc>
              <a:spcBef>
                <a:spcPct val="0"/>
              </a:spcBef>
            </a:pPr>
            <a:r>
              <a:rPr lang="en-US" sz="8867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Renewing the mind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7402535"/>
            <a:ext cx="1582788" cy="1537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5"/>
              </a:lnSpc>
              <a:spcBef>
                <a:spcPct val="0"/>
              </a:spcBef>
            </a:pPr>
            <a:r>
              <a:rPr lang="en-US" sz="8868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3.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85307" y="7240610"/>
            <a:ext cx="15105816" cy="169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4"/>
              </a:lnSpc>
              <a:spcBef>
                <a:spcPct val="0"/>
              </a:spcBef>
            </a:pPr>
            <a:r>
              <a:rPr lang="en-US" sz="8867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hinders many Christians?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8229600"/>
          </a:xfrm>
          <a:custGeom>
            <a:avLst/>
            <a:gdLst/>
            <a:ahLst/>
            <a:cxnLst/>
            <a:rect r="r" b="b" t="t" l="l"/>
            <a:pathLst>
              <a:path h="8229600" w="18288000">
                <a:moveTo>
                  <a:pt x="0" y="0"/>
                </a:moveTo>
                <a:lnTo>
                  <a:pt x="18288000" y="0"/>
                </a:lnTo>
                <a:lnTo>
                  <a:pt x="182880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1111" r="0" b="-61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108101" y="4671695"/>
            <a:ext cx="12071798" cy="1505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en-US" sz="4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even the Son of Man did not come to be served, but to serve, and to give his life as a ransom for many.</a:t>
            </a:r>
          </a:p>
        </p:txBody>
      </p:sp>
      <p:grpSp>
        <p:nvGrpSpPr>
          <p:cNvPr name="Group 4" id="4"/>
          <p:cNvGrpSpPr/>
          <p:nvPr/>
        </p:nvGrpSpPr>
        <p:grpSpPr>
          <a:xfrm rot="-88413">
            <a:off x="-4170446" y="2619258"/>
            <a:ext cx="26656137" cy="6107582"/>
            <a:chOff x="0" y="0"/>
            <a:chExt cx="7020546" cy="160858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020547" cy="1608581"/>
            </a:xfrm>
            <a:custGeom>
              <a:avLst/>
              <a:gdLst/>
              <a:ahLst/>
              <a:cxnLst/>
              <a:rect r="r" b="b" t="t" l="l"/>
              <a:pathLst>
                <a:path h="1608581" w="7020547">
                  <a:moveTo>
                    <a:pt x="0" y="0"/>
                  </a:moveTo>
                  <a:lnTo>
                    <a:pt x="7020547" y="0"/>
                  </a:lnTo>
                  <a:lnTo>
                    <a:pt x="7020547" y="1608581"/>
                  </a:lnTo>
                  <a:lnTo>
                    <a:pt x="0" y="1608581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7020546" cy="1646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124818">
            <a:off x="-862324" y="-393627"/>
            <a:ext cx="20394554" cy="3756160"/>
          </a:xfrm>
          <a:custGeom>
            <a:avLst/>
            <a:gdLst/>
            <a:ahLst/>
            <a:cxnLst/>
            <a:rect r="r" b="b" t="t" l="l"/>
            <a:pathLst>
              <a:path h="3756160" w="20394554">
                <a:moveTo>
                  <a:pt x="0" y="0"/>
                </a:moveTo>
                <a:lnTo>
                  <a:pt x="20394554" y="0"/>
                </a:lnTo>
                <a:lnTo>
                  <a:pt x="20394554" y="3756160"/>
                </a:lnTo>
                <a:lnTo>
                  <a:pt x="0" y="3756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3176" t="-408068" r="-33176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62263">
            <a:off x="-388087" y="-340721"/>
            <a:ext cx="19204462" cy="10802510"/>
          </a:xfrm>
          <a:custGeom>
            <a:avLst/>
            <a:gdLst/>
            <a:ahLst/>
            <a:cxnLst/>
            <a:rect r="r" b="b" t="t" l="l"/>
            <a:pathLst>
              <a:path h="10802510" w="19204462">
                <a:moveTo>
                  <a:pt x="0" y="0"/>
                </a:moveTo>
                <a:lnTo>
                  <a:pt x="19204463" y="0"/>
                </a:lnTo>
                <a:lnTo>
                  <a:pt x="19204463" y="10802510"/>
                </a:lnTo>
                <a:lnTo>
                  <a:pt x="0" y="10802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84940" y="1255853"/>
            <a:ext cx="15700026" cy="6308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48"/>
              </a:lnSpc>
              <a:spcBef>
                <a:spcPct val="0"/>
              </a:spcBef>
            </a:pPr>
            <a:r>
              <a:rPr lang="en-US" sz="5892" i="true">
                <a:solidFill>
                  <a:srgbClr val="FFFFEA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Finally, brethren, whatsoever things are true, whatsoever things are honest, whatsoever things are just, whatsoever things are pure, whatsoever things are lovely, whatsoever things are of good report; if there be any virtue, and if there be any praise, think on these things.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91704" y="8632487"/>
            <a:ext cx="7304592" cy="1118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22"/>
              </a:lnSpc>
              <a:spcBef>
                <a:spcPct val="0"/>
              </a:spcBef>
            </a:pPr>
            <a:r>
              <a:rPr lang="en-US" b="true" sz="6515">
                <a:solidFill>
                  <a:srgbClr val="FFFFEA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PHILIPPIANS 4:8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6000">
            <a:off x="-2403202" y="1028700"/>
            <a:ext cx="23094404" cy="8229600"/>
          </a:xfrm>
          <a:custGeom>
            <a:avLst/>
            <a:gdLst/>
            <a:ahLst/>
            <a:cxnLst/>
            <a:rect r="r" b="b" t="t" l="l"/>
            <a:pathLst>
              <a:path h="8229600" w="23094404">
                <a:moveTo>
                  <a:pt x="0" y="0"/>
                </a:moveTo>
                <a:lnTo>
                  <a:pt x="23094404" y="0"/>
                </a:lnTo>
                <a:lnTo>
                  <a:pt x="2309440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8926" r="0" b="-2892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20493" y="3615083"/>
            <a:ext cx="14647015" cy="3056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058"/>
              </a:lnSpc>
            </a:pPr>
            <a:r>
              <a:rPr lang="en-US" sz="20048" b="true">
                <a:solidFill>
                  <a:srgbClr val="FFFFEA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be transformed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-65999">
            <a:off x="-818757" y="2927925"/>
            <a:ext cx="19925513" cy="4431150"/>
            <a:chOff x="0" y="0"/>
            <a:chExt cx="5247872" cy="116705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47872" cy="1167052"/>
            </a:xfrm>
            <a:custGeom>
              <a:avLst/>
              <a:gdLst/>
              <a:ahLst/>
              <a:cxnLst/>
              <a:rect r="r" b="b" t="t" l="l"/>
              <a:pathLst>
                <a:path h="1167052" w="5247872">
                  <a:moveTo>
                    <a:pt x="0" y="0"/>
                  </a:moveTo>
                  <a:lnTo>
                    <a:pt x="5247872" y="0"/>
                  </a:lnTo>
                  <a:lnTo>
                    <a:pt x="5247872" y="1167052"/>
                  </a:lnTo>
                  <a:lnTo>
                    <a:pt x="0" y="1167052"/>
                  </a:lnTo>
                  <a:close/>
                </a:path>
              </a:pathLst>
            </a:custGeom>
            <a:solidFill>
              <a:srgbClr val="000000">
                <a:alpha val="41961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247872" cy="12051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5466000">
            <a:off x="6711531" y="-4220953"/>
            <a:ext cx="4977450" cy="18957188"/>
          </a:xfrm>
          <a:custGeom>
            <a:avLst/>
            <a:gdLst/>
            <a:ahLst/>
            <a:cxnLst/>
            <a:rect r="r" b="b" t="t" l="l"/>
            <a:pathLst>
              <a:path h="18957188" w="4977450">
                <a:moveTo>
                  <a:pt x="0" y="0"/>
                </a:moveTo>
                <a:lnTo>
                  <a:pt x="4977451" y="0"/>
                </a:lnTo>
                <a:lnTo>
                  <a:pt x="4977451" y="18957187"/>
                </a:lnTo>
                <a:lnTo>
                  <a:pt x="0" y="189571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12" t="0" r="-279348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639663"/>
            <a:ext cx="16129566" cy="544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i="true">
                <a:solidFill>
                  <a:srgbClr val="FFFFEA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[1] I beseech you therefore, brethren, by the mercies of God, that ye present your bodies a living sacrifice, holy, acceptable unto God, which is your reasonable service.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EA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[2]</a:t>
            </a:r>
            <a:r>
              <a:rPr lang="en-US" sz="5000" i="true">
                <a:solidFill>
                  <a:srgbClr val="FFFFEA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 </a:t>
            </a:r>
            <a:r>
              <a:rPr lang="en-US" sz="5000" i="true">
                <a:solidFill>
                  <a:srgbClr val="FFFFEA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And be not conformed to this world: but be ye transformed by the renewing of</a:t>
            </a:r>
            <a:r>
              <a:rPr lang="en-US" sz="5000" i="true">
                <a:solidFill>
                  <a:srgbClr val="FFFFEA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 your mind, that ye may prove what is that good, and acceptable, and perfect, will of God.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810550" y="8006891"/>
            <a:ext cx="12666900" cy="1117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b="true" sz="6499">
                <a:solidFill>
                  <a:srgbClr val="FFFFEA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ROMANS 12: 1-2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29" t="-90861" r="-39380" b="-1067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263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3267" y="1636263"/>
            <a:ext cx="17861465" cy="159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01"/>
              </a:lnSpc>
            </a:pPr>
            <a:r>
              <a:rPr lang="en-US" sz="118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the </a:t>
            </a:r>
            <a:r>
              <a:rPr lang="en-US" sz="11801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definition</a:t>
            </a:r>
            <a:r>
              <a:rPr lang="en-US" sz="118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of transformation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144000" y="-629727"/>
            <a:ext cx="11546454" cy="11546454"/>
          </a:xfrm>
          <a:custGeom>
            <a:avLst/>
            <a:gdLst/>
            <a:ahLst/>
            <a:cxnLst/>
            <a:rect r="r" b="b" t="t" l="l"/>
            <a:pathLst>
              <a:path h="11546454" w="11546454">
                <a:moveTo>
                  <a:pt x="0" y="0"/>
                </a:moveTo>
                <a:lnTo>
                  <a:pt x="11546454" y="0"/>
                </a:lnTo>
                <a:lnTo>
                  <a:pt x="11546454" y="11546454"/>
                </a:lnTo>
                <a:lnTo>
                  <a:pt x="0" y="11546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66191" y="3932693"/>
            <a:ext cx="1738372" cy="238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4"/>
              </a:lnSpc>
              <a:spcBef>
                <a:spcPct val="0"/>
              </a:spcBef>
            </a:pPr>
            <a:r>
              <a:rPr lang="en-US" sz="13838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1.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216582" y="3685043"/>
            <a:ext cx="8005760" cy="2626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4"/>
              </a:lnSpc>
              <a:spcBef>
                <a:spcPct val="0"/>
              </a:spcBef>
            </a:pPr>
            <a:r>
              <a:rPr lang="en-US" sz="1383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Word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29" t="-90861" r="-39380" b="-1067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263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3267" y="1636263"/>
            <a:ext cx="17861465" cy="159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01"/>
              </a:lnSpc>
            </a:pPr>
            <a:r>
              <a:rPr lang="en-US" sz="118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the </a:t>
            </a:r>
            <a:r>
              <a:rPr lang="en-US" sz="11801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definition</a:t>
            </a:r>
            <a:r>
              <a:rPr lang="en-US" sz="118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of transformation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66191" y="3932693"/>
            <a:ext cx="1738372" cy="238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4"/>
              </a:lnSpc>
              <a:spcBef>
                <a:spcPct val="0"/>
              </a:spcBef>
            </a:pPr>
            <a:r>
              <a:rPr lang="en-US" sz="13838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1.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144000" y="-629727"/>
            <a:ext cx="11546454" cy="11546454"/>
          </a:xfrm>
          <a:custGeom>
            <a:avLst/>
            <a:gdLst/>
            <a:ahLst/>
            <a:cxnLst/>
            <a:rect r="r" b="b" t="t" l="l"/>
            <a:pathLst>
              <a:path h="11546454" w="11546454">
                <a:moveTo>
                  <a:pt x="0" y="0"/>
                </a:moveTo>
                <a:lnTo>
                  <a:pt x="11546454" y="0"/>
                </a:lnTo>
                <a:lnTo>
                  <a:pt x="11546454" y="11546454"/>
                </a:lnTo>
                <a:lnTo>
                  <a:pt x="0" y="11546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16582" y="3685043"/>
            <a:ext cx="8005760" cy="2626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4"/>
              </a:lnSpc>
              <a:spcBef>
                <a:spcPct val="0"/>
              </a:spcBef>
            </a:pPr>
            <a:r>
              <a:rPr lang="en-US" sz="1383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Word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66191" y="6432293"/>
            <a:ext cx="1738372" cy="238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4"/>
              </a:lnSpc>
              <a:spcBef>
                <a:spcPct val="0"/>
              </a:spcBef>
            </a:pPr>
            <a:r>
              <a:rPr lang="en-US" sz="13838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2.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16582" y="6184643"/>
            <a:ext cx="10005227" cy="2626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4"/>
              </a:lnSpc>
              <a:spcBef>
                <a:spcPct val="0"/>
              </a:spcBef>
            </a:pPr>
            <a:r>
              <a:rPr lang="en-US" sz="1383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Concept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29" t="-90861" r="-39380" b="-1067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263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3267" y="1636263"/>
            <a:ext cx="17861465" cy="159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01"/>
              </a:lnSpc>
            </a:pPr>
            <a:r>
              <a:rPr lang="en-US" sz="118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the </a:t>
            </a:r>
            <a:r>
              <a:rPr lang="en-US" sz="11801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goal</a:t>
            </a:r>
            <a:r>
              <a:rPr lang="en-US" sz="118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of transformation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15623" y="3854479"/>
            <a:ext cx="1830584" cy="177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9"/>
              </a:lnSpc>
              <a:spcBef>
                <a:spcPct val="0"/>
              </a:spcBef>
            </a:pPr>
            <a:r>
              <a:rPr lang="en-US" sz="10256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1.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144000" y="-629727"/>
            <a:ext cx="11546454" cy="11546454"/>
          </a:xfrm>
          <a:custGeom>
            <a:avLst/>
            <a:gdLst/>
            <a:ahLst/>
            <a:cxnLst/>
            <a:rect r="r" b="b" t="t" l="l"/>
            <a:pathLst>
              <a:path h="11546454" w="11546454">
                <a:moveTo>
                  <a:pt x="0" y="0"/>
                </a:moveTo>
                <a:lnTo>
                  <a:pt x="11546454" y="0"/>
                </a:lnTo>
                <a:lnTo>
                  <a:pt x="11546454" y="11546454"/>
                </a:lnTo>
                <a:lnTo>
                  <a:pt x="0" y="11546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384615" y="3673504"/>
            <a:ext cx="13087762" cy="194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7"/>
              </a:lnSpc>
              <a:spcBef>
                <a:spcPct val="0"/>
              </a:spcBef>
            </a:pP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</a:t>
            </a:r>
            <a:r>
              <a:rPr lang="en-US" sz="10255" i="true">
                <a:solidFill>
                  <a:srgbClr val="FFFFFF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become</a:t>
            </a: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like Christ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29" t="-90861" r="-39380" b="-1067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263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3267" y="1636263"/>
            <a:ext cx="17861465" cy="159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01"/>
              </a:lnSpc>
            </a:pPr>
            <a:r>
              <a:rPr lang="en-US" sz="118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the </a:t>
            </a:r>
            <a:r>
              <a:rPr lang="en-US" sz="11801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goal</a:t>
            </a:r>
            <a:r>
              <a:rPr lang="en-US" sz="118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of transformation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15623" y="3854479"/>
            <a:ext cx="1830584" cy="177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9"/>
              </a:lnSpc>
              <a:spcBef>
                <a:spcPct val="0"/>
              </a:spcBef>
            </a:pPr>
            <a:r>
              <a:rPr lang="en-US" sz="10256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1.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144000" y="-629727"/>
            <a:ext cx="11546454" cy="11546454"/>
          </a:xfrm>
          <a:custGeom>
            <a:avLst/>
            <a:gdLst/>
            <a:ahLst/>
            <a:cxnLst/>
            <a:rect r="r" b="b" t="t" l="l"/>
            <a:pathLst>
              <a:path h="11546454" w="11546454">
                <a:moveTo>
                  <a:pt x="0" y="0"/>
                </a:moveTo>
                <a:lnTo>
                  <a:pt x="11546454" y="0"/>
                </a:lnTo>
                <a:lnTo>
                  <a:pt x="11546454" y="11546454"/>
                </a:lnTo>
                <a:lnTo>
                  <a:pt x="0" y="11546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384615" y="3673504"/>
            <a:ext cx="13087762" cy="194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7"/>
              </a:lnSpc>
              <a:spcBef>
                <a:spcPct val="0"/>
              </a:spcBef>
            </a:pP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</a:t>
            </a:r>
            <a:r>
              <a:rPr lang="en-US" sz="10255" i="true">
                <a:solidFill>
                  <a:srgbClr val="FFFFFF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become</a:t>
            </a: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like Christ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15623" y="6035324"/>
            <a:ext cx="1830584" cy="177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9"/>
              </a:lnSpc>
              <a:spcBef>
                <a:spcPct val="0"/>
              </a:spcBef>
            </a:pPr>
            <a:r>
              <a:rPr lang="en-US" sz="10256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2.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384615" y="5854349"/>
            <a:ext cx="13087762" cy="194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7"/>
              </a:lnSpc>
              <a:spcBef>
                <a:spcPct val="0"/>
              </a:spcBef>
            </a:pP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</a:t>
            </a:r>
            <a:r>
              <a:rPr lang="en-US" sz="10255" i="true">
                <a:solidFill>
                  <a:srgbClr val="FFFFFF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live</a:t>
            </a: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like Christ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29" t="-90861" r="-39380" b="-1067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263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3267" y="1685790"/>
            <a:ext cx="17861465" cy="148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01"/>
              </a:lnSpc>
            </a:pP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the </a:t>
            </a:r>
            <a:r>
              <a:rPr lang="en-US" sz="10901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MOTIVATION </a:t>
            </a: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FOR transformation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48601" y="3709590"/>
            <a:ext cx="1830584" cy="177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9"/>
              </a:lnSpc>
              <a:spcBef>
                <a:spcPct val="0"/>
              </a:spcBef>
            </a:pPr>
            <a:r>
              <a:rPr lang="en-US" sz="10256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1.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144000" y="-629727"/>
            <a:ext cx="11546454" cy="11546454"/>
          </a:xfrm>
          <a:custGeom>
            <a:avLst/>
            <a:gdLst/>
            <a:ahLst/>
            <a:cxnLst/>
            <a:rect r="r" b="b" t="t" l="l"/>
            <a:pathLst>
              <a:path h="11546454" w="11546454">
                <a:moveTo>
                  <a:pt x="0" y="0"/>
                </a:moveTo>
                <a:lnTo>
                  <a:pt x="11546454" y="0"/>
                </a:lnTo>
                <a:lnTo>
                  <a:pt x="11546454" y="11546454"/>
                </a:lnTo>
                <a:lnTo>
                  <a:pt x="0" y="11546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717593" y="3528615"/>
            <a:ext cx="11291140" cy="194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7"/>
              </a:lnSpc>
              <a:spcBef>
                <a:spcPct val="0"/>
              </a:spcBef>
            </a:pP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n-US" sz="10255" i="true">
                <a:solidFill>
                  <a:srgbClr val="FFFFFF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mercies </a:t>
            </a: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God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29" t="-90861" r="-39380" b="-1067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263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3267" y="1685790"/>
            <a:ext cx="17861465" cy="148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01"/>
              </a:lnSpc>
            </a:pP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the </a:t>
            </a:r>
            <a:r>
              <a:rPr lang="en-US" sz="10901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MOTIVATION </a:t>
            </a: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FOR transformation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48601" y="3709590"/>
            <a:ext cx="1830584" cy="177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9"/>
              </a:lnSpc>
              <a:spcBef>
                <a:spcPct val="0"/>
              </a:spcBef>
            </a:pPr>
            <a:r>
              <a:rPr lang="en-US" sz="10256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1.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144000" y="-629727"/>
            <a:ext cx="11546454" cy="11546454"/>
          </a:xfrm>
          <a:custGeom>
            <a:avLst/>
            <a:gdLst/>
            <a:ahLst/>
            <a:cxnLst/>
            <a:rect r="r" b="b" t="t" l="l"/>
            <a:pathLst>
              <a:path h="11546454" w="11546454">
                <a:moveTo>
                  <a:pt x="0" y="0"/>
                </a:moveTo>
                <a:lnTo>
                  <a:pt x="11546454" y="0"/>
                </a:lnTo>
                <a:lnTo>
                  <a:pt x="11546454" y="11546454"/>
                </a:lnTo>
                <a:lnTo>
                  <a:pt x="0" y="11546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717593" y="3528615"/>
            <a:ext cx="11957629" cy="194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7"/>
              </a:lnSpc>
              <a:spcBef>
                <a:spcPct val="0"/>
              </a:spcBef>
            </a:pP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n-US" sz="10255" i="true">
                <a:solidFill>
                  <a:srgbClr val="FFFFFF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mercies </a:t>
            </a: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God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148601" y="6030395"/>
            <a:ext cx="1830584" cy="177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9"/>
              </a:lnSpc>
              <a:spcBef>
                <a:spcPct val="0"/>
              </a:spcBef>
            </a:pPr>
            <a:r>
              <a:rPr lang="en-US" sz="10256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2.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17593" y="5849420"/>
            <a:ext cx="10421806" cy="194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7"/>
              </a:lnSpc>
              <a:spcBef>
                <a:spcPct val="0"/>
              </a:spcBef>
            </a:pP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n-US" sz="10255" i="true">
                <a:solidFill>
                  <a:srgbClr val="FFFFFF"/>
                </a:solidFill>
                <a:latin typeface="Times New Roman Italics"/>
                <a:ea typeface="Times New Roman Italics"/>
                <a:cs typeface="Times New Roman Italics"/>
                <a:sym typeface="Times New Roman Italics"/>
              </a:rPr>
              <a:t>love </a:t>
            </a:r>
            <a:r>
              <a:rPr lang="en-US" sz="1025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Christ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29" t="-90861" r="-39380" b="-1067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263">
            <a:off x="-149020" y="-1993209"/>
            <a:ext cx="18586040" cy="10454647"/>
          </a:xfrm>
          <a:custGeom>
            <a:avLst/>
            <a:gdLst/>
            <a:ahLst/>
            <a:cxnLst/>
            <a:rect r="r" b="b" t="t" l="l"/>
            <a:pathLst>
              <a:path h="10454647" w="18586040">
                <a:moveTo>
                  <a:pt x="0" y="0"/>
                </a:moveTo>
                <a:lnTo>
                  <a:pt x="18586040" y="0"/>
                </a:lnTo>
                <a:lnTo>
                  <a:pt x="18586040" y="10454648"/>
                </a:lnTo>
                <a:lnTo>
                  <a:pt x="0" y="104546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3267" y="1685790"/>
            <a:ext cx="17861465" cy="148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01"/>
              </a:lnSpc>
            </a:pP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the </a:t>
            </a:r>
            <a:r>
              <a:rPr lang="en-US" sz="10901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process </a:t>
            </a:r>
            <a:r>
              <a:rPr lang="en-US" sz="10901" b="true">
                <a:solidFill>
                  <a:srgbClr val="FFFFD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of transformation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464122"/>
            <a:ext cx="1582788" cy="1537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5"/>
              </a:lnSpc>
              <a:spcBef>
                <a:spcPct val="0"/>
              </a:spcBef>
            </a:pPr>
            <a:r>
              <a:rPr lang="en-US" sz="8868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1.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144000" y="-629727"/>
            <a:ext cx="11546454" cy="11546454"/>
          </a:xfrm>
          <a:custGeom>
            <a:avLst/>
            <a:gdLst/>
            <a:ahLst/>
            <a:cxnLst/>
            <a:rect r="r" b="b" t="t" l="l"/>
            <a:pathLst>
              <a:path h="11546454" w="11546454">
                <a:moveTo>
                  <a:pt x="0" y="0"/>
                </a:moveTo>
                <a:lnTo>
                  <a:pt x="11546454" y="0"/>
                </a:lnTo>
                <a:lnTo>
                  <a:pt x="11546454" y="11546454"/>
                </a:lnTo>
                <a:lnTo>
                  <a:pt x="0" y="11546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85307" y="3302197"/>
            <a:ext cx="10338996" cy="169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14"/>
              </a:lnSpc>
              <a:spcBef>
                <a:spcPct val="0"/>
              </a:spcBef>
            </a:pPr>
            <a:r>
              <a:rPr lang="en-US" sz="8867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the beginning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DAGotRD8P00</dc:identifier>
  <dcterms:modified xsi:type="dcterms:W3CDTF">2011-08-01T06:04:30Z</dcterms:modified>
  <cp:revision>1</cp:revision>
  <dc:title>BE TRANSFORED Sermon</dc:title>
</cp:coreProperties>
</file>

<file path=docProps/thumbnail.jpeg>
</file>